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17"/>
  </p:notesMasterIdLst>
  <p:handoutMasterIdLst>
    <p:handoutMasterId r:id="rId18"/>
  </p:handoutMasterIdLst>
  <p:sldIdLst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72283" autoAdjust="0"/>
  </p:normalViewPr>
  <p:slideViewPr>
    <p:cSldViewPr snapToGrid="0">
      <p:cViewPr varScale="1">
        <p:scale>
          <a:sx n="52" d="100"/>
          <a:sy n="52" d="100"/>
        </p:scale>
        <p:origin x="13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Angular 4 + </a:t>
            </a:r>
            <a:r>
              <a:rPr lang="en-US" b="1" dirty="0" err="1"/>
              <a:t>TypeScript</a:t>
            </a:r>
            <a:br>
              <a:rPr lang="en-US" b="1" dirty="0"/>
            </a:br>
            <a:r>
              <a:rPr lang="en-US" b="1" dirty="0"/>
              <a:t>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endParaRPr lang="en-IN" dirty="0"/>
          </a:p>
          <a:p>
            <a:pPr fontAlgn="base"/>
            <a:r>
              <a:rPr lang="en-IN" sz="4000" b="1" dirty="0" err="1"/>
              <a:t>U</a:t>
            </a:r>
            <a:r>
              <a:rPr lang="en-IN" dirty="0" err="1"/>
              <a:t>ma</a:t>
            </a:r>
            <a:r>
              <a:rPr lang="en-IN" sz="4000" b="1" dirty="0" err="1"/>
              <a:t>M</a:t>
            </a:r>
            <a:r>
              <a:rPr lang="en-IN" dirty="0" err="1"/>
              <a:t>ahes</a:t>
            </a:r>
            <a:r>
              <a:rPr lang="en-IN" sz="4000" b="1" dirty="0" err="1"/>
              <a:t>W</a:t>
            </a:r>
            <a:r>
              <a:rPr lang="en-IN" dirty="0" err="1"/>
              <a:t>aran</a:t>
            </a:r>
            <a:endParaRPr lang="en-IN" dirty="0"/>
          </a:p>
          <a:p>
            <a:pPr fontAlgn="base"/>
            <a:r>
              <a:rPr lang="en-IN" dirty="0"/>
              <a:t>@UMW360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3702"/>
            <a:ext cx="12192000" cy="48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110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296" y="1189177"/>
            <a:ext cx="11641406" cy="1272670"/>
          </a:xfrm>
        </p:spPr>
        <p:txBody>
          <a:bodyPr/>
          <a:lstStyle/>
          <a:p>
            <a:r>
              <a:rPr lang="en-US" dirty="0"/>
              <a:t>Sections of UI can be broken up into encapsulated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815" y="3024554"/>
            <a:ext cx="10902462" cy="21452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Basic building block of the UI. An Angular application is a tree of Angular components.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Decorators allows us to mark a class as an Angular &amp; provide metadata that determines how the component should be processed, instantiated and used at runtime.</a:t>
            </a:r>
          </a:p>
        </p:txBody>
      </p:sp>
    </p:spTree>
    <p:extLst>
      <p:ext uri="{BB962C8B-B14F-4D97-AF65-F5344CB8AC3E}">
        <p14:creationId xmlns:p14="http://schemas.microsoft.com/office/powerpoint/2010/main" val="27264657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383498" cy="1131993"/>
          </a:xfrm>
        </p:spPr>
        <p:txBody>
          <a:bodyPr/>
          <a:lstStyle/>
          <a:p>
            <a:r>
              <a:rPr lang="en-US" dirty="0"/>
              <a:t>Classes that send data and functionality across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521" y="3220834"/>
            <a:ext cx="10439987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Keeps components lean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DRY – Don’t repeat yourself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Ideal place for Ajax calls</a:t>
            </a:r>
          </a:p>
        </p:txBody>
      </p:sp>
    </p:spTree>
    <p:extLst>
      <p:ext uri="{BB962C8B-B14F-4D97-AF65-F5344CB8AC3E}">
        <p14:creationId xmlns:p14="http://schemas.microsoft.com/office/powerpoint/2010/main" val="21349136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Angular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4046236"/>
          </a:xfrm>
        </p:spPr>
        <p:txBody>
          <a:bodyPr/>
          <a:lstStyle/>
          <a:p>
            <a:r>
              <a:rPr lang="en-US" b="1" dirty="0"/>
              <a:t>2 main ways to install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Angular CLI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QuickStart</a:t>
            </a:r>
            <a:r>
              <a:rPr lang="en-US" dirty="0"/>
              <a:t> Seed</a:t>
            </a:r>
          </a:p>
          <a:p>
            <a:endParaRPr lang="en-US" dirty="0"/>
          </a:p>
          <a:p>
            <a:r>
              <a:rPr lang="en-US" b="1" dirty="0"/>
              <a:t>Dependencies</a:t>
            </a:r>
          </a:p>
          <a:p>
            <a:r>
              <a:rPr lang="en-US" dirty="0"/>
              <a:t>Node.js &amp; NPM</a:t>
            </a:r>
          </a:p>
        </p:txBody>
      </p:sp>
    </p:spTree>
    <p:extLst>
      <p:ext uri="{BB962C8B-B14F-4D97-AF65-F5344CB8AC3E}">
        <p14:creationId xmlns:p14="http://schemas.microsoft.com/office/powerpoint/2010/main" val="6531087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6765" y="539262"/>
            <a:ext cx="4119358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1053796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3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345495"/>
            <a:ext cx="11655840" cy="899665"/>
          </a:xfrm>
        </p:spPr>
        <p:txBody>
          <a:bodyPr/>
          <a:lstStyle/>
          <a:p>
            <a:r>
              <a:rPr lang="en-US" dirty="0"/>
              <a:t>What is wrong with Web Development?</a:t>
            </a:r>
          </a:p>
        </p:txBody>
      </p:sp>
    </p:spTree>
    <p:extLst>
      <p:ext uri="{BB962C8B-B14F-4D97-AF65-F5344CB8AC3E}">
        <p14:creationId xmlns:p14="http://schemas.microsoft.com/office/powerpoint/2010/main" val="409701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635413" cy="899665"/>
          </a:xfrm>
        </p:spPr>
        <p:txBody>
          <a:bodyPr/>
          <a:lstStyle/>
          <a:p>
            <a:r>
              <a:rPr lang="en-US" dirty="0"/>
              <a:t>What you should know?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10398760" cy="32618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CSS (Not that important)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Basic JavaScript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Programming Fundamentals (Functions, Conditions, Loops)</a:t>
            </a:r>
          </a:p>
        </p:txBody>
      </p:sp>
    </p:spTree>
    <p:extLst>
      <p:ext uri="{BB962C8B-B14F-4D97-AF65-F5344CB8AC3E}">
        <p14:creationId xmlns:p14="http://schemas.microsoft.com/office/powerpoint/2010/main" val="12375641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Angular?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10375314" cy="446859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Frontend/Client side JavaScript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Created and maintained by 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Used to build powerful single page applications (SPAs)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Part of the very powerful MEAN stack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HTML would be if created for dynamic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6568802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angular is NOT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2041060"/>
            <a:ext cx="9625037" cy="33825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 server side framework/technology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library (jQuery, React,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Design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Platform or language (.NET,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Plugin or extension</a:t>
            </a:r>
          </a:p>
        </p:txBody>
      </p:sp>
    </p:spTree>
    <p:extLst>
      <p:ext uri="{BB962C8B-B14F-4D97-AF65-F5344CB8AC3E}">
        <p14:creationId xmlns:p14="http://schemas.microsoft.com/office/powerpoint/2010/main" val="2653513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7210083" cy="899665"/>
          </a:xfrm>
        </p:spPr>
        <p:txBody>
          <a:bodyPr/>
          <a:lstStyle/>
          <a:p>
            <a:r>
              <a:rPr lang="en-US" dirty="0"/>
              <a:t>Angular Version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2041060"/>
            <a:ext cx="10867684" cy="2718821"/>
          </a:xfrm>
        </p:spPr>
        <p:txBody>
          <a:bodyPr/>
          <a:lstStyle/>
          <a:p>
            <a:r>
              <a:rPr lang="en-US" b="1" dirty="0"/>
              <a:t>AngularJS/Angular 1</a:t>
            </a:r>
          </a:p>
          <a:p>
            <a:r>
              <a:rPr lang="en-US" b="1" dirty="0"/>
              <a:t>Angular 2 :</a:t>
            </a:r>
            <a:r>
              <a:rPr lang="en-US" dirty="0"/>
              <a:t> Complete rewrite of Angular JS</a:t>
            </a:r>
          </a:p>
          <a:p>
            <a:r>
              <a:rPr lang="en-US" b="1" dirty="0"/>
              <a:t>Angular 3 :</a:t>
            </a:r>
            <a:r>
              <a:rPr lang="en-US" dirty="0"/>
              <a:t> Skipped</a:t>
            </a:r>
          </a:p>
          <a:p>
            <a:r>
              <a:rPr lang="en-US" b="1" dirty="0"/>
              <a:t>Angular 4 :</a:t>
            </a:r>
            <a:r>
              <a:rPr lang="en-US" dirty="0"/>
              <a:t> Backward compatible with Angular 2</a:t>
            </a:r>
          </a:p>
        </p:txBody>
      </p:sp>
    </p:spTree>
    <p:extLst>
      <p:ext uri="{BB962C8B-B14F-4D97-AF65-F5344CB8AC3E}">
        <p14:creationId xmlns:p14="http://schemas.microsoft.com/office/powerpoint/2010/main" val="30050978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Angular?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10117406" cy="33825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Rapid development &amp; Code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Code Organization &amp; Productivity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Dynamic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Cross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Unit Testing Ready</a:t>
            </a:r>
          </a:p>
        </p:txBody>
      </p:sp>
    </p:spTree>
    <p:extLst>
      <p:ext uri="{BB962C8B-B14F-4D97-AF65-F5344CB8AC3E}">
        <p14:creationId xmlns:p14="http://schemas.microsoft.com/office/powerpoint/2010/main" val="2302325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02369" y="2193459"/>
            <a:ext cx="3880729" cy="33825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 Binding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Templating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HTTP Module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Observables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Forms Module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21640" y="2193460"/>
            <a:ext cx="3880729" cy="33825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/>
              <a:t>Components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/>
              <a:t>Services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/>
              <a:t>Routing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/>
              <a:t>Testing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/>
              <a:t>Build Tools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83098" y="2193458"/>
            <a:ext cx="3880729" cy="33825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dirty="0"/>
              <a:t>Directives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dirty="0"/>
              <a:t>Pipes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dirty="0"/>
              <a:t>Events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dirty="0"/>
              <a:t>Animation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dirty="0" err="1"/>
              <a:t>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14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11008360" cy="33825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Super set of </a:t>
            </a:r>
            <a:r>
              <a:rPr lang="en-US" dirty="0" err="1"/>
              <a:t>Javascript</a:t>
            </a:r>
            <a:r>
              <a:rPr lang="en-US" dirty="0"/>
              <a:t> with added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 by 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Optional static typing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Class based object oriented programming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Resembles languages like Java and C#</a:t>
            </a:r>
          </a:p>
        </p:txBody>
      </p:sp>
    </p:spTree>
    <p:extLst>
      <p:ext uri="{BB962C8B-B14F-4D97-AF65-F5344CB8AC3E}">
        <p14:creationId xmlns:p14="http://schemas.microsoft.com/office/powerpoint/2010/main" val="25216094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310</Words>
  <Application>Microsoft Office PowerPoint</Application>
  <PresentationFormat>Widescreen</PresentationFormat>
  <Paragraphs>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Angular 4 + TypeScript Getting Started</vt:lpstr>
      <vt:lpstr>What is wrong with Web Development?</vt:lpstr>
      <vt:lpstr>What you should know?</vt:lpstr>
      <vt:lpstr>What is Angular?</vt:lpstr>
      <vt:lpstr>What is angular is NOT</vt:lpstr>
      <vt:lpstr>Angular Version History</vt:lpstr>
      <vt:lpstr>Why use Angular?</vt:lpstr>
      <vt:lpstr>Core Features</vt:lpstr>
      <vt:lpstr>What is TypeScript?</vt:lpstr>
      <vt:lpstr>TypeScript Example</vt:lpstr>
      <vt:lpstr>Components</vt:lpstr>
      <vt:lpstr>Services</vt:lpstr>
      <vt:lpstr>Installing Angular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2017-08-24T12:38:49Z</dcterms:modified>
</cp:coreProperties>
</file>